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9" r:id="rId9"/>
    <p:sldId id="265" r:id="rId10"/>
    <p:sldId id="266" r:id="rId11"/>
    <p:sldId id="267" r:id="rId12"/>
    <p:sldId id="271" r:id="rId13"/>
    <p:sldId id="270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A73E0-089B-473B-B02E-71B569CB42AF}" type="datetimeFigureOut">
              <a:rPr lang="en-US"/>
              <a:t>7/18/2016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A0DEA-F021-4841-A0B7-16D57AC6377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38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A0DEA-F021-4841-A0B7-16D57AC63776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9449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A0DEA-F021-4841-A0B7-16D57AC63776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99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A0DEA-F021-4841-A0B7-16D57AC63776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862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A0DEA-F021-4841-A0B7-16D57AC63776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1155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A0DEA-F021-4841-A0B7-16D57AC63776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890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A0DEA-F021-4841-A0B7-16D57AC63776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840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A0DEA-F021-4841-A0B7-16D57AC63776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352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A0DEA-F021-4841-A0B7-16D57AC63776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623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A0DEA-F021-4841-A0B7-16D57AC63776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10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A0DEA-F021-4841-A0B7-16D57AC63776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089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A0DEA-F021-4841-A0B7-16D57AC63776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19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A0DEA-F021-4841-A0B7-16D57AC63776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1855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A0DEA-F021-4841-A0B7-16D57AC63776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02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7/18/2016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7/18/2016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7/18/2016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7/18/2016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7/18/2016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7/18/2016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7/18/2016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7/18/2016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7/18/2016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7/18/2016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7/18/2016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7/18/2016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7/18/2016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7/18/2016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7/18/2016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7/18/2016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7/18/2016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7/18/2016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stack.or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www.packtpub.com/virtualization-and-cloud/learning-openstack-video" TargetMode="External"/><Relationship Id="rId4" Type="http://schemas.openxmlformats.org/officeDocument/2006/relationships/hyperlink" Target="http://www.cloudenablers.com/blog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0631" y="1862203"/>
            <a:ext cx="8824913" cy="1001164"/>
          </a:xfrm>
        </p:spPr>
        <p:txBody>
          <a:bodyPr/>
          <a:lstStyle/>
          <a:p>
            <a:r>
              <a:rPr lang="en-US" dirty="0"/>
              <a:t>OpenStack 101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0631" y="2912199"/>
            <a:ext cx="8824912" cy="688456"/>
          </a:xfrm>
        </p:spPr>
        <p:txBody>
          <a:bodyPr/>
          <a:lstStyle/>
          <a:p>
            <a:r>
              <a:rPr lang="en-US" sz="2400" b="1" dirty="0"/>
              <a:t>Introduction to OpenStack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2889" y="3855141"/>
            <a:ext cx="6392863" cy="46166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2400" i="1" dirty="0">
                <a:solidFill>
                  <a:srgbClr val="FFFFFF"/>
                </a:solidFill>
                <a:latin typeface="Century Gothic"/>
              </a:rPr>
              <a:t>Presenter: Vinoth Kumar Selvaraj</a:t>
            </a:r>
          </a:p>
        </p:txBody>
      </p:sp>
      <p:pic>
        <p:nvPicPr>
          <p:cNvPr id="4" name="Picture 3" descr="cloudenablers-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9021" y="4616693"/>
            <a:ext cx="4022725" cy="11160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6326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0" y="546539"/>
            <a:ext cx="8761413" cy="882211"/>
          </a:xfrm>
        </p:spPr>
        <p:txBody>
          <a:bodyPr/>
          <a:lstStyle/>
          <a:p>
            <a:r>
              <a:rPr lang="en-US" dirty="0">
                <a:latin typeface="Century Gothic" charset="0"/>
              </a:rPr>
              <a:t>OpenStack components</a:t>
            </a:r>
          </a:p>
        </p:txBody>
      </p:sp>
      <p:pic>
        <p:nvPicPr>
          <p:cNvPr id="6" name="Content Placeholder 5" descr="neutronicehouseupdate-4-63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9425" y="1469902"/>
            <a:ext cx="11220450" cy="5367461"/>
          </a:xfrm>
        </p:spPr>
      </p:pic>
    </p:spTree>
    <p:extLst>
      <p:ext uri="{BB962C8B-B14F-4D97-AF65-F5344CB8AC3E}">
        <p14:creationId xmlns:p14="http://schemas.microsoft.com/office/powerpoint/2010/main" val="3879447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utronicehouseupdate-16-6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750" y="-26988"/>
            <a:ext cx="12271375" cy="691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1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8378" y="2124075"/>
            <a:ext cx="7543874" cy="860425"/>
          </a:xfrm>
        </p:spPr>
        <p:txBody>
          <a:bodyPr/>
          <a:lstStyle/>
          <a:p>
            <a:r>
              <a:rPr lang="EN-US" dirty="0"/>
              <a:t>OpenStack Demo</a:t>
            </a:r>
          </a:p>
        </p:txBody>
      </p:sp>
      <p:pic>
        <p:nvPicPr>
          <p:cNvPr id="4" name="Picture 3" descr="cloudenablers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8378" y="4095750"/>
            <a:ext cx="6355123" cy="13377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98539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charset="0"/>
              </a:rPr>
              <a:t>Try OpenStack?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125" y="2098162"/>
            <a:ext cx="11353800" cy="4743963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dirty="0">
                <a:latin typeface="Century Gothic" charset="0"/>
              </a:rPr>
              <a:t>Option 1:</a:t>
            </a:r>
          </a:p>
          <a:p>
            <a:pPr marL="0" indent="0">
              <a:buNone/>
            </a:pPr>
            <a:r>
              <a:rPr lang="en-US" dirty="0">
                <a:latin typeface="Century Gothic" charset="0"/>
              </a:rPr>
              <a:t> </a:t>
            </a:r>
            <a:r>
              <a:rPr lang="en-US" b="1" dirty="0">
                <a:latin typeface="Century Gothic" charset="0"/>
              </a:rPr>
              <a:t>Public Clouds</a:t>
            </a:r>
            <a:r>
              <a:rPr lang="en-US" dirty="0">
                <a:latin typeface="Century Gothic" charset="0"/>
              </a:rPr>
              <a:t> – Auro cloud, Cloudwatt, DreamCompute, Mirantis, Rackspace.</a:t>
            </a:r>
          </a:p>
          <a:p>
            <a:pPr marL="0" indent="0">
              <a:buNone/>
            </a:pPr>
            <a:endParaRPr lang="en-US" dirty="0">
              <a:latin typeface="Century Gothic" charset="0"/>
            </a:endParaRPr>
          </a:p>
          <a:p>
            <a:r>
              <a:rPr lang="en-US" dirty="0">
                <a:latin typeface="Century Gothic" charset="0"/>
              </a:rPr>
              <a:t> Option 2: </a:t>
            </a:r>
          </a:p>
          <a:p>
            <a:pPr marL="0" indent="0">
              <a:buNone/>
            </a:pPr>
            <a:r>
              <a:rPr lang="en-US" b="1" dirty="0">
                <a:latin typeface="Century Gothic" charset="0"/>
              </a:rPr>
              <a:t>Local Dev Environment</a:t>
            </a:r>
            <a:r>
              <a:rPr lang="en-US" dirty="0">
                <a:latin typeface="Century Gothic" charset="0"/>
              </a:rPr>
              <a:t> – http://devstack.org/ </a:t>
            </a:r>
          </a:p>
          <a:p>
            <a:pPr marL="0" indent="0">
              <a:buNone/>
            </a:pPr>
            <a:r>
              <a:rPr lang="en-US" b="1" dirty="0">
                <a:latin typeface="Century Gothic" charset="0"/>
              </a:rPr>
              <a:t>My automated script</a:t>
            </a:r>
            <a:r>
              <a:rPr lang="en-US" dirty="0">
                <a:latin typeface="Century Gothic" charset="0"/>
              </a:rPr>
              <a:t> - http://www.hellovinoth.com  </a:t>
            </a:r>
          </a:p>
          <a:p>
            <a:pPr marL="0" indent="0">
              <a:buNone/>
            </a:pPr>
            <a:endParaRPr lang="en-US" dirty="0">
              <a:latin typeface="Century Gothic" charset="0"/>
            </a:endParaRPr>
          </a:p>
          <a:p>
            <a:r>
              <a:rPr lang="en-US" dirty="0">
                <a:latin typeface="Century Gothic" charset="0"/>
              </a:rPr>
              <a:t> Option 3:</a:t>
            </a:r>
          </a:p>
          <a:p>
            <a:pPr marL="0" indent="0">
              <a:buNone/>
            </a:pPr>
            <a:r>
              <a:rPr lang="en-US" dirty="0">
                <a:latin typeface="Century Gothic" charset="0"/>
              </a:rPr>
              <a:t> </a:t>
            </a:r>
            <a:r>
              <a:rPr lang="en-US" b="1" dirty="0">
                <a:latin typeface="Century Gothic" charset="0"/>
              </a:rPr>
              <a:t>Distributions powered by OpenStack</a:t>
            </a:r>
            <a:r>
              <a:rPr lang="en-US" dirty="0">
                <a:latin typeface="Century Gothic" charset="0"/>
              </a:rPr>
              <a:t> – Cloudscaling, RedHat, SwiftStack, SUSE, Ubuntu, Stackops.</a:t>
            </a:r>
          </a:p>
          <a:p>
            <a:pPr marL="0" indent="0">
              <a:buNone/>
            </a:pPr>
            <a:endParaRPr lang="en-US" dirty="0">
              <a:latin typeface="Century Gothic" charset="0"/>
            </a:endParaRPr>
          </a:p>
          <a:p>
            <a:r>
              <a:rPr lang="en-US" dirty="0">
                <a:latin typeface="Century Gothic" charset="0"/>
              </a:rPr>
              <a:t> Option 4: </a:t>
            </a:r>
          </a:p>
          <a:p>
            <a:pPr marL="0" indent="0">
              <a:buNone/>
            </a:pPr>
            <a:r>
              <a:rPr lang="en-US" b="1" dirty="0">
                <a:latin typeface="Century Gothic" charset="0"/>
              </a:rPr>
              <a:t>Build from scratch?</a:t>
            </a:r>
            <a:r>
              <a:rPr lang="en-US" dirty="0">
                <a:latin typeface="Century Gothic" charset="0"/>
              </a:rPr>
              <a:t>    </a:t>
            </a:r>
            <a:br>
              <a:rPr lang="en-US" dirty="0">
                <a:latin typeface="Century Gothic" charset="0"/>
              </a:rPr>
            </a:br>
            <a:r>
              <a:rPr lang="en-US" dirty="0">
                <a:latin typeface="Century Gothic" charset="0"/>
              </a:rPr>
              <a:t>    • </a:t>
            </a:r>
            <a:r>
              <a:rPr lang="en-US" dirty="0">
                <a:latin typeface="Century Gothic" charset="0"/>
                <a:hlinkClick r:id="rId3"/>
              </a:rPr>
              <a:t>https://www.openstack.org/</a:t>
            </a:r>
            <a:endParaRPr lang="en-US" dirty="0">
              <a:latin typeface="Century Gothic" charset="0"/>
            </a:endParaRPr>
          </a:p>
          <a:p>
            <a:pPr marL="0" indent="0">
              <a:buNone/>
            </a:pPr>
            <a:r>
              <a:rPr lang="en-US" dirty="0">
                <a:latin typeface="Century Gothic" charset="0"/>
              </a:rPr>
              <a:t>    • </a:t>
            </a:r>
            <a:r>
              <a:rPr lang="en-US" dirty="0">
                <a:latin typeface="Century Gothic" charset="0"/>
                <a:hlinkClick r:id="rId4"/>
              </a:rPr>
              <a:t>http://www.cloudenablers.com/blog/</a:t>
            </a:r>
            <a:endParaRPr lang="en-US" dirty="0">
              <a:latin typeface="Century Gothic" charset="0"/>
            </a:endParaRPr>
          </a:p>
          <a:p>
            <a:pPr marL="0" indent="0">
              <a:buNone/>
            </a:pPr>
            <a:r>
              <a:rPr lang="en-US" b="1" dirty="0">
                <a:latin typeface="Century Gothic" charset="0"/>
              </a:rPr>
              <a:t>Video</a:t>
            </a:r>
            <a:r>
              <a:rPr lang="en-US" dirty="0">
                <a:latin typeface="Century Gothic" charset="0"/>
              </a:rPr>
              <a:t>: </a:t>
            </a:r>
            <a:r>
              <a:rPr lang="en-US" dirty="0">
                <a:latin typeface="Century Gothic" charset="0"/>
                <a:hlinkClick r:id="rId5"/>
              </a:rPr>
              <a:t>Learning OpenStack Video</a:t>
            </a:r>
            <a:endParaRPr lang="en-US" dirty="0">
              <a:latin typeface="Century Gothic" charset="0"/>
            </a:endParaRPr>
          </a:p>
        </p:txBody>
      </p:sp>
      <p:pic>
        <p:nvPicPr>
          <p:cNvPr id="4" name="Picture 3" descr="cloudenablers-log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65987" y="5936987"/>
            <a:ext cx="2743200" cy="78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073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9847" y="2756010"/>
            <a:ext cx="4349750" cy="1067503"/>
          </a:xfrm>
        </p:spPr>
        <p:txBody>
          <a:bodyPr/>
          <a:lstStyle/>
          <a:p>
            <a:r>
              <a:rPr lang="en-US" b="1" dirty="0"/>
              <a:t>Thank You</a:t>
            </a:r>
          </a:p>
        </p:txBody>
      </p:sp>
      <p:pic>
        <p:nvPicPr>
          <p:cNvPr id="4" name="Picture 3" descr="cloudenablers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1809" y="4523541"/>
            <a:ext cx="5237169" cy="154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539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 – Vinoth Kumar Selvaraj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2303265"/>
            <a:ext cx="11717338" cy="411182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latin typeface="Century Gothic" charset="0"/>
              </a:rPr>
              <a:t>I am an OpenStack cloud Engineer.</a:t>
            </a:r>
          </a:p>
          <a:p>
            <a:r>
              <a:rPr lang="en-US" sz="2000" dirty="0">
                <a:latin typeface="Century Gothic" charset="0"/>
              </a:rPr>
              <a:t>I have been working with CD </a:t>
            </a:r>
            <a:r>
              <a:rPr lang="en-US" sz="2000" dirty="0" err="1">
                <a:latin typeface="Century Gothic" charset="0"/>
              </a:rPr>
              <a:t>CloudEnablers</a:t>
            </a:r>
            <a:r>
              <a:rPr lang="en-US" sz="2000" dirty="0">
                <a:latin typeface="Century Gothic" charset="0"/>
              </a:rPr>
              <a:t> Pvt Ltd, Chennai since August 2013.</a:t>
            </a:r>
          </a:p>
          <a:p>
            <a:r>
              <a:rPr lang="en-US" sz="2000" dirty="0">
                <a:latin typeface="Century Gothic" charset="0"/>
              </a:rPr>
              <a:t>Active Contributor in Ask-OpenStack and superuser-OpenStack community.</a:t>
            </a:r>
          </a:p>
          <a:p>
            <a:r>
              <a:rPr lang="en-US" sz="2000" dirty="0">
                <a:latin typeface="Century Gothic" charset="0"/>
              </a:rPr>
              <a:t>Also working as a freelance book reviewer for the following books.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Century Gothic" charset="0"/>
              </a:rPr>
              <a:t>   - Learning high availability on OpenStack.</a:t>
            </a:r>
            <a:br>
              <a:rPr lang="en-US" dirty="0">
                <a:latin typeface="Century Gothic" charset="0"/>
              </a:rPr>
            </a:br>
            <a:r>
              <a:rPr lang="en-US" dirty="0">
                <a:latin typeface="Century Gothic" charset="0"/>
              </a:rPr>
              <a:t>   - OpenStack cloud security.</a:t>
            </a:r>
            <a:br>
              <a:rPr lang="en-US" dirty="0">
                <a:latin typeface="Century Gothic" charset="0"/>
              </a:rPr>
            </a:br>
            <a:r>
              <a:rPr lang="en-US" dirty="0">
                <a:latin typeface="Century Gothic" charset="0"/>
              </a:rPr>
              <a:t>   - OpenStack essentials - second edition</a:t>
            </a:r>
            <a:br>
              <a:rPr lang="en-US" dirty="0">
                <a:latin typeface="Century Gothic" charset="0"/>
              </a:rPr>
            </a:br>
            <a:r>
              <a:rPr lang="en-US" dirty="0">
                <a:latin typeface="Century Gothic" charset="0"/>
              </a:rPr>
              <a:t>   - Learning OpenStack video.</a:t>
            </a:r>
            <a:br>
              <a:rPr lang="en-US" dirty="0">
                <a:latin typeface="Century Gothic" charset="0"/>
              </a:rPr>
            </a:br>
            <a:r>
              <a:rPr lang="en-US" dirty="0">
                <a:latin typeface="Century Gothic" charset="0"/>
              </a:rPr>
              <a:t>   </a:t>
            </a:r>
          </a:p>
        </p:txBody>
      </p:sp>
      <p:pic>
        <p:nvPicPr>
          <p:cNvPr id="4" name="Picture 3" descr="cloudenablers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4025" y="5800725"/>
            <a:ext cx="2743200" cy="78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669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0" y="609600"/>
            <a:ext cx="8761413" cy="1119458"/>
          </a:xfrm>
        </p:spPr>
        <p:txBody>
          <a:bodyPr/>
          <a:lstStyle/>
          <a:p>
            <a:r>
              <a:rPr lang="en-US" sz="2800" dirty="0">
                <a:solidFill>
                  <a:srgbClr val="FFFFFF"/>
                </a:solidFill>
              </a:rP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5700" y="2476500"/>
            <a:ext cx="8824913" cy="38593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latin typeface="Century Gothic" charset="0"/>
              </a:rPr>
              <a:t>How Cloud Computing Came Into Existence?</a:t>
            </a:r>
          </a:p>
          <a:p>
            <a:r>
              <a:rPr lang="EN-US" dirty="0">
                <a:solidFill>
                  <a:srgbClr val="000000"/>
                </a:solidFill>
                <a:latin typeface="Century Gothic" charset="0"/>
              </a:rPr>
              <a:t>What is OpenStack?</a:t>
            </a:r>
          </a:p>
          <a:p>
            <a:r>
              <a:rPr lang="EN-US" dirty="0">
                <a:solidFill>
                  <a:srgbClr val="000000"/>
                </a:solidFill>
                <a:latin typeface="Century Gothic" charset="0"/>
              </a:rPr>
              <a:t>who are all involved? </a:t>
            </a:r>
          </a:p>
          <a:p>
            <a:r>
              <a:rPr lang="EN-US" dirty="0">
                <a:solidFill>
                  <a:srgbClr val="000000"/>
                </a:solidFill>
                <a:latin typeface="Century Gothic" charset="0"/>
              </a:rPr>
              <a:t>Why OpenStack?</a:t>
            </a:r>
          </a:p>
          <a:p>
            <a:r>
              <a:rPr lang="EN-US" dirty="0">
                <a:solidFill>
                  <a:srgbClr val="000000"/>
                </a:solidFill>
                <a:latin typeface="Century Gothic" charset="0"/>
              </a:rPr>
              <a:t>OpenStack components </a:t>
            </a:r>
          </a:p>
          <a:p>
            <a:r>
              <a:rPr lang="EN-US" dirty="0">
                <a:solidFill>
                  <a:srgbClr val="000000"/>
                </a:solidFill>
                <a:latin typeface="Century Gothic" charset="0"/>
              </a:rPr>
              <a:t>SDN Controller with OpenStack</a:t>
            </a:r>
            <a:endParaRPr lang="en-US" dirty="0">
              <a:solidFill>
                <a:srgbClr val="000000"/>
              </a:solidFill>
              <a:latin typeface="Century Gothic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entury Gothic" charset="0"/>
              </a:rPr>
              <a:t>OpenStack horizon Demo</a:t>
            </a:r>
            <a:endParaRPr lang="en-US" dirty="0">
              <a:solidFill>
                <a:srgbClr val="000000"/>
              </a:solidFill>
              <a:latin typeface="Century Gothic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entury Gothic" charset="0"/>
              </a:rPr>
              <a:t>Try OpenStack? </a:t>
            </a:r>
          </a:p>
        </p:txBody>
      </p:sp>
      <p:pic>
        <p:nvPicPr>
          <p:cNvPr id="4" name="Picture 3" descr="cloudenablers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5987" y="5936987"/>
            <a:ext cx="2743200" cy="78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260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0" y="593725"/>
            <a:ext cx="9267825" cy="803005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Century Gothic" charset="0"/>
              </a:rPr>
              <a:t>How Cloud Computing Came Into Existence?</a:t>
            </a:r>
          </a:p>
        </p:txBody>
      </p:sp>
      <p:pic>
        <p:nvPicPr>
          <p:cNvPr id="4" name="Content Placeholder 3" descr="openstack-101-introduction-technical-overview-3-63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1013" y="1654834"/>
            <a:ext cx="11250612" cy="5219041"/>
          </a:xfrm>
        </p:spPr>
      </p:pic>
      <p:pic>
        <p:nvPicPr>
          <p:cNvPr id="5" name="Picture 4" descr="cloudenablers-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0820" y="6019800"/>
            <a:ext cx="2743200" cy="78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045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openstack-101-introduction-technical-overview-4-1024.jpg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-17463" y="0"/>
            <a:ext cx="12209463" cy="6811963"/>
          </a:xfrm>
        </p:spPr>
      </p:pic>
      <p:pic>
        <p:nvPicPr>
          <p:cNvPr id="3" name="Picture 2" descr="cloudenablers-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2486" y="5895975"/>
            <a:ext cx="2743200" cy="78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449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openstack-101-introduction-technical-overview-5-1024.jpg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0" y="-66675"/>
            <a:ext cx="12160250" cy="6970713"/>
          </a:xfrm>
        </p:spPr>
      </p:pic>
    </p:spTree>
    <p:extLst>
      <p:ext uri="{BB962C8B-B14F-4D97-AF65-F5344CB8AC3E}">
        <p14:creationId xmlns:p14="http://schemas.microsoft.com/office/powerpoint/2010/main" val="4181603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penstack-101-introduction-technical-overview-9-6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" y="15875"/>
            <a:ext cx="12391644" cy="700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819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charset="0"/>
              </a:rPr>
              <a:t>who are all involved?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b="1" dirty="0"/>
              <a:t>Then...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b="1" dirty="0"/>
              <a:t>Now...</a:t>
            </a:r>
          </a:p>
          <a:p>
            <a:r>
              <a:rPr lang="en-US"/>
              <a:t>54965 People</a:t>
            </a:r>
            <a:endParaRPr lang="en-US" dirty="0"/>
          </a:p>
          <a:p>
            <a:r>
              <a:rPr lang="en-US" dirty="0"/>
              <a:t>604 Supporting Companies</a:t>
            </a:r>
          </a:p>
          <a:p>
            <a:r>
              <a:rPr lang="en-US" dirty="0"/>
              <a:t>182 Countries</a:t>
            </a:r>
          </a:p>
          <a:p>
            <a:r>
              <a:rPr lang="en-US" dirty="0"/>
              <a:t>20+ Million Codes</a:t>
            </a:r>
          </a:p>
          <a:p>
            <a:pPr marL="0" indent="0"/>
            <a:endParaRPr lang="en-US" dirty="0"/>
          </a:p>
        </p:txBody>
      </p:sp>
      <p:pic>
        <p:nvPicPr>
          <p:cNvPr id="6" name="Picture 5" descr="rackspace_nas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842" y="3052916"/>
            <a:ext cx="2743200" cy="2743200"/>
          </a:xfrm>
          <a:prstGeom prst="rect">
            <a:avLst/>
          </a:prstGeom>
        </p:spPr>
      </p:pic>
      <p:pic>
        <p:nvPicPr>
          <p:cNvPr id="7" name="Picture 6" descr="cloudenablers-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5987" y="5936987"/>
            <a:ext cx="2743200" cy="78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53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OpenStack?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latin typeface="Century Gothic" charset="0"/>
              </a:rPr>
              <a:t>Control and Flexibility</a:t>
            </a:r>
          </a:p>
          <a:p>
            <a:r>
              <a:rPr lang="en-US" sz="2400" dirty="0">
                <a:latin typeface="Century Gothic" charset="0"/>
              </a:rPr>
              <a:t>Scalability</a:t>
            </a:r>
          </a:p>
          <a:p>
            <a:r>
              <a:rPr lang="en-US" sz="2400" dirty="0">
                <a:latin typeface="Century Gothic" charset="0"/>
              </a:rPr>
              <a:t>Open Industry Standard</a:t>
            </a:r>
          </a:p>
          <a:p>
            <a:r>
              <a:rPr lang="en-US" sz="2400" dirty="0">
                <a:latin typeface="Century Gothic" charset="0"/>
              </a:rPr>
              <a:t>Openness and Compatibility</a:t>
            </a:r>
          </a:p>
          <a:p>
            <a:r>
              <a:rPr lang="en-US" sz="2400" dirty="0">
                <a:latin typeface="Century Gothic" charset="0"/>
              </a:rPr>
              <a:t>Flexible Technology</a:t>
            </a:r>
          </a:p>
        </p:txBody>
      </p:sp>
      <p:pic>
        <p:nvPicPr>
          <p:cNvPr id="4" name="Picture 3" descr="cloudenablers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5987" y="5936987"/>
            <a:ext cx="2743200" cy="78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870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TF00001243</Template>
  <TotalTime>0</TotalTime>
  <Words>0</Words>
  <Application>Microsoft Office PowerPoint</Application>
  <PresentationFormat>Widescreen</PresentationFormat>
  <Paragraphs>0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Ion Boardroom</vt:lpstr>
      <vt:lpstr>OpenStack 101</vt:lpstr>
      <vt:lpstr>About me – Vinoth Kumar Selvaraj</vt:lpstr>
      <vt:lpstr>Agenda</vt:lpstr>
      <vt:lpstr>How Cloud Computing Came Into Existence?</vt:lpstr>
      <vt:lpstr>PowerPoint Presentation</vt:lpstr>
      <vt:lpstr>PowerPoint Presentation</vt:lpstr>
      <vt:lpstr>PowerPoint Presentation</vt:lpstr>
      <vt:lpstr>who are all involved?</vt:lpstr>
      <vt:lpstr>Why OpenStack?</vt:lpstr>
      <vt:lpstr>OpenStack components</vt:lpstr>
      <vt:lpstr>PowerPoint Presentation</vt:lpstr>
      <vt:lpstr>OpenStack Demo</vt:lpstr>
      <vt:lpstr>Try OpenStack?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</dc:creator>
  <cp:lastModifiedBy> </cp:lastModifiedBy>
  <cp:revision>9</cp:revision>
  <dcterms:created xsi:type="dcterms:W3CDTF">2015-09-22T16:57:55Z</dcterms:created>
  <dcterms:modified xsi:type="dcterms:W3CDTF">2016-07-18T19:25:09Z</dcterms:modified>
</cp:coreProperties>
</file>